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61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5953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92126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81810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40283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6264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23368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031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81627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0051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30608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2011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5ED06-1A85-469A-A067-89DFD1C996E3}" type="datetimeFigureOut">
              <a:rPr lang="es-MX" smtClean="0"/>
              <a:t>02/10/2015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185A1E-773E-46F3-9A33-E64CC2244FF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43340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248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47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6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53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823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70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420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33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juanes</dc:creator>
  <cp:lastModifiedBy>juanes</cp:lastModifiedBy>
  <cp:revision>2</cp:revision>
  <dcterms:created xsi:type="dcterms:W3CDTF">2015-10-02T22:08:50Z</dcterms:created>
  <dcterms:modified xsi:type="dcterms:W3CDTF">2015-10-02T22:09:12Z</dcterms:modified>
</cp:coreProperties>
</file>

<file path=docProps/thumbnail.jpeg>
</file>